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46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0F0BA-2010-4F22-BD39-9388B4A032C2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C2D6F-323F-4ECA-934A-7EDE5C94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2" name="Google Shape;142;p7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b" anchorCtr="0">
            <a:noAutofit/>
          </a:bodyPr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98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9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65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0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5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8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7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9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7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1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6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98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 txBox="1"/>
          <p:nvPr/>
        </p:nvSpPr>
        <p:spPr>
          <a:xfrm>
            <a:off x="1926740" y="1088899"/>
            <a:ext cx="8568555" cy="43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4800"/>
              <a:defRPr/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500F5B0E-8FD1-42E5-81E0-89A2D2343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57" y="0"/>
            <a:ext cx="12082943" cy="65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4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Widescreen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Trent Brown</dc:creator>
  <cp:lastModifiedBy>Trent Brown</cp:lastModifiedBy>
  <cp:revision>1</cp:revision>
  <dcterms:created xsi:type="dcterms:W3CDTF">2021-03-06T16:01:53Z</dcterms:created>
  <dcterms:modified xsi:type="dcterms:W3CDTF">2021-03-06T16:02:55Z</dcterms:modified>
</cp:coreProperties>
</file>